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D8540-520F-4A25-BC03-E0209A40D905}" v="6" dt="2026-06-16T16:13:08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RUS Franck" userId="5954938c-32fb-454a-b9f7-41b38bf3899f" providerId="ADAL" clId="{F42DB3CB-0638-42B3-A26B-7114E145D2E6}"/>
    <pc:docChg chg="custSel modSld">
      <pc:chgData name="SARRUS Franck" userId="5954938c-32fb-454a-b9f7-41b38bf3899f" providerId="ADAL" clId="{F42DB3CB-0638-42B3-A26B-7114E145D2E6}" dt="2026-06-16T16:13:08.160" v="152" actId="164"/>
      <pc:docMkLst>
        <pc:docMk/>
      </pc:docMkLst>
      <pc:sldChg chg="addSp modSp mod">
        <pc:chgData name="SARRUS Franck" userId="5954938c-32fb-454a-b9f7-41b38bf3899f" providerId="ADAL" clId="{F42DB3CB-0638-42B3-A26B-7114E145D2E6}" dt="2026-06-16T16:13:08.160" v="152" actId="164"/>
        <pc:sldMkLst>
          <pc:docMk/>
          <pc:sldMk cId="2970946781" sldId="256"/>
        </pc:sldMkLst>
        <pc:spChg chg="mod">
          <ac:chgData name="SARRUS Franck" userId="5954938c-32fb-454a-b9f7-41b38bf3899f" providerId="ADAL" clId="{F42DB3CB-0638-42B3-A26B-7114E145D2E6}" dt="2026-06-16T16:05:15.770" v="3" actId="164"/>
          <ac:spMkLst>
            <pc:docMk/>
            <pc:sldMk cId="2970946781" sldId="256"/>
            <ac:spMk id="6" creationId="{E8F4E1B9-C0E2-1010-F244-A186392031EE}"/>
          </ac:spMkLst>
        </pc:spChg>
        <pc:spChg chg="mod">
          <ac:chgData name="SARRUS Franck" userId="5954938c-32fb-454a-b9f7-41b38bf3899f" providerId="ADAL" clId="{F42DB3CB-0638-42B3-A26B-7114E145D2E6}" dt="2026-06-16T16:05:15.770" v="3" actId="164"/>
          <ac:spMkLst>
            <pc:docMk/>
            <pc:sldMk cId="2970946781" sldId="256"/>
            <ac:spMk id="7" creationId="{035996D8-5B23-3412-58BA-F36F584B0F52}"/>
          </ac:spMkLst>
        </pc:spChg>
        <pc:spChg chg="mod">
          <ac:chgData name="SARRUS Franck" userId="5954938c-32fb-454a-b9f7-41b38bf3899f" providerId="ADAL" clId="{F42DB3CB-0638-42B3-A26B-7114E145D2E6}" dt="2026-06-16T16:05:15.770" v="3" actId="164"/>
          <ac:spMkLst>
            <pc:docMk/>
            <pc:sldMk cId="2970946781" sldId="256"/>
            <ac:spMk id="8" creationId="{266A9F74-2EEE-AE0C-D7D3-FFA2E302F84B}"/>
          </ac:spMkLst>
        </pc:spChg>
        <pc:spChg chg="mod">
          <ac:chgData name="SARRUS Franck" userId="5954938c-32fb-454a-b9f7-41b38bf3899f" providerId="ADAL" clId="{F42DB3CB-0638-42B3-A26B-7114E145D2E6}" dt="2026-06-16T16:05:15.770" v="3" actId="164"/>
          <ac:spMkLst>
            <pc:docMk/>
            <pc:sldMk cId="2970946781" sldId="256"/>
            <ac:spMk id="9" creationId="{FBF6FBDB-48CC-A949-A030-EE43094EF819}"/>
          </ac:spMkLst>
        </pc:spChg>
        <pc:spChg chg="mod">
          <ac:chgData name="SARRUS Franck" userId="5954938c-32fb-454a-b9f7-41b38bf3899f" providerId="ADAL" clId="{F42DB3CB-0638-42B3-A26B-7114E145D2E6}" dt="2026-06-16T16:05:15.770" v="3" actId="164"/>
          <ac:spMkLst>
            <pc:docMk/>
            <pc:sldMk cId="2970946781" sldId="256"/>
            <ac:spMk id="10" creationId="{130AAF2F-2B77-B1DE-E5CE-7C2D61719A98}"/>
          </ac:spMkLst>
        </pc:spChg>
        <pc:spChg chg="mod">
          <ac:chgData name="SARRUS Franck" userId="5954938c-32fb-454a-b9f7-41b38bf3899f" providerId="ADAL" clId="{F42DB3CB-0638-42B3-A26B-7114E145D2E6}" dt="2026-06-16T16:12:24.907" v="144" actId="1076"/>
          <ac:spMkLst>
            <pc:docMk/>
            <pc:sldMk cId="2970946781" sldId="256"/>
            <ac:spMk id="11" creationId="{445D7580-D8C3-AA17-7098-1E9E8548F417}"/>
          </ac:spMkLst>
        </pc:spChg>
        <pc:spChg chg="mod">
          <ac:chgData name="SARRUS Franck" userId="5954938c-32fb-454a-b9f7-41b38bf3899f" providerId="ADAL" clId="{F42DB3CB-0638-42B3-A26B-7114E145D2E6}" dt="2026-06-16T16:05:15.770" v="3" actId="164"/>
          <ac:spMkLst>
            <pc:docMk/>
            <pc:sldMk cId="2970946781" sldId="256"/>
            <ac:spMk id="12" creationId="{9A65E95F-79B2-CD21-74A9-02A39D1A85C0}"/>
          </ac:spMkLst>
        </pc:spChg>
        <pc:spChg chg="mod">
          <ac:chgData name="SARRUS Franck" userId="5954938c-32fb-454a-b9f7-41b38bf3899f" providerId="ADAL" clId="{F42DB3CB-0638-42B3-A26B-7114E145D2E6}" dt="2026-06-16T16:06:52.984" v="17" actId="1076"/>
          <ac:spMkLst>
            <pc:docMk/>
            <pc:sldMk cId="2970946781" sldId="256"/>
            <ac:spMk id="13" creationId="{F18C02C6-8D1D-049D-2820-DACDFECE58A5}"/>
          </ac:spMkLst>
        </pc:spChg>
        <pc:spChg chg="mod">
          <ac:chgData name="SARRUS Franck" userId="5954938c-32fb-454a-b9f7-41b38bf3899f" providerId="ADAL" clId="{F42DB3CB-0638-42B3-A26B-7114E145D2E6}" dt="2026-06-16T16:08:22.319" v="104" actId="1036"/>
          <ac:spMkLst>
            <pc:docMk/>
            <pc:sldMk cId="2970946781" sldId="256"/>
            <ac:spMk id="14" creationId="{5F5B104A-4521-6537-2B56-4147AA7A6283}"/>
          </ac:spMkLst>
        </pc:spChg>
        <pc:spChg chg="mod">
          <ac:chgData name="SARRUS Franck" userId="5954938c-32fb-454a-b9f7-41b38bf3899f" providerId="ADAL" clId="{F42DB3CB-0638-42B3-A26B-7114E145D2E6}" dt="2026-06-16T16:12:18.789" v="143" actId="1076"/>
          <ac:spMkLst>
            <pc:docMk/>
            <pc:sldMk cId="2970946781" sldId="256"/>
            <ac:spMk id="15" creationId="{981F1229-9452-133A-BCB8-F5A9245EEF2E}"/>
          </ac:spMkLst>
        </pc:spChg>
        <pc:spChg chg="add mod">
          <ac:chgData name="SARRUS Franck" userId="5954938c-32fb-454a-b9f7-41b38bf3899f" providerId="ADAL" clId="{F42DB3CB-0638-42B3-A26B-7114E145D2E6}" dt="2026-06-16T16:13:08.160" v="152" actId="164"/>
          <ac:spMkLst>
            <pc:docMk/>
            <pc:sldMk cId="2970946781" sldId="256"/>
            <ac:spMk id="17" creationId="{19B05F0E-D484-191B-D5FD-6481F81CB947}"/>
          </ac:spMkLst>
        </pc:spChg>
        <pc:spChg chg="add mod">
          <ac:chgData name="SARRUS Franck" userId="5954938c-32fb-454a-b9f7-41b38bf3899f" providerId="ADAL" clId="{F42DB3CB-0638-42B3-A26B-7114E145D2E6}" dt="2026-06-16T16:13:08.160" v="152" actId="164"/>
          <ac:spMkLst>
            <pc:docMk/>
            <pc:sldMk cId="2970946781" sldId="256"/>
            <ac:spMk id="18" creationId="{B7950AAB-D63A-A048-966D-52EA693988C7}"/>
          </ac:spMkLst>
        </pc:spChg>
        <pc:spChg chg="add mod">
          <ac:chgData name="SARRUS Franck" userId="5954938c-32fb-454a-b9f7-41b38bf3899f" providerId="ADAL" clId="{F42DB3CB-0638-42B3-A26B-7114E145D2E6}" dt="2026-06-16T16:12:39.189" v="151" actId="1036"/>
          <ac:spMkLst>
            <pc:docMk/>
            <pc:sldMk cId="2970946781" sldId="256"/>
            <ac:spMk id="19" creationId="{D015AC49-B88D-7B21-2064-04C14F46E4BE}"/>
          </ac:spMkLst>
        </pc:spChg>
        <pc:spChg chg="add mod">
          <ac:chgData name="SARRUS Franck" userId="5954938c-32fb-454a-b9f7-41b38bf3899f" providerId="ADAL" clId="{F42DB3CB-0638-42B3-A26B-7114E145D2E6}" dt="2026-06-16T16:12:35.801" v="148" actId="1036"/>
          <ac:spMkLst>
            <pc:docMk/>
            <pc:sldMk cId="2970946781" sldId="256"/>
            <ac:spMk id="20" creationId="{92B3F677-EDEB-F9AA-6D70-BDFE49D51A8C}"/>
          </ac:spMkLst>
        </pc:spChg>
        <pc:grpChg chg="add mod">
          <ac:chgData name="SARRUS Franck" userId="5954938c-32fb-454a-b9f7-41b38bf3899f" providerId="ADAL" clId="{F42DB3CB-0638-42B3-A26B-7114E145D2E6}" dt="2026-06-16T16:13:08.160" v="152" actId="164"/>
          <ac:grpSpMkLst>
            <pc:docMk/>
            <pc:sldMk cId="2970946781" sldId="256"/>
            <ac:grpSpMk id="2" creationId="{EB0ADB0E-C83E-1254-1C7A-0F97DE56059F}"/>
          </ac:grpSpMkLst>
        </pc:grpChg>
        <pc:grpChg chg="add mod">
          <ac:chgData name="SARRUS Franck" userId="5954938c-32fb-454a-b9f7-41b38bf3899f" providerId="ADAL" clId="{F42DB3CB-0638-42B3-A26B-7114E145D2E6}" dt="2026-06-16T16:13:08.160" v="152" actId="164"/>
          <ac:grpSpMkLst>
            <pc:docMk/>
            <pc:sldMk cId="2970946781" sldId="256"/>
            <ac:grpSpMk id="16" creationId="{DECB46A2-1061-549A-15AC-C44E3CD0654D}"/>
          </ac:grpSpMkLst>
        </pc:grpChg>
        <pc:picChg chg="mod">
          <ac:chgData name="SARRUS Franck" userId="5954938c-32fb-454a-b9f7-41b38bf3899f" providerId="ADAL" clId="{F42DB3CB-0638-42B3-A26B-7114E145D2E6}" dt="2026-06-16T16:05:15.770" v="3" actId="164"/>
          <ac:picMkLst>
            <pc:docMk/>
            <pc:sldMk cId="2970946781" sldId="256"/>
            <ac:picMk id="5" creationId="{B97257B5-18CB-22D7-DB01-0D73BD6221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49619-55F4-B0D4-727F-2B229358B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F10A33-0482-B0B9-FCAE-F3FBCF35E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F847D0-1CEF-4C8B-C178-79B64E06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B2415-C9DC-E1B0-B055-98DDB52B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42B3D1-6093-1488-A08C-0FA8A2CD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6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BAF9E-2E63-DBDC-7D85-64350997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57E7F-73BD-E5E1-4917-504825627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79CFD6-D2F6-BEF6-956D-E364F7D0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DC518-8338-0E06-5BC6-7E75F3F0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694948-6B9C-A24D-30AC-D82FF3E0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28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D41CD-8306-E9F8-3B25-2EB29BE6E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5473D8-4135-DBED-9992-DF49AF12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207E7-D06F-A876-E19F-F72A0B8E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244EA-1BB0-860B-6137-86CE9117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E8706A-8C80-465D-7B5F-1BD3467B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6D802-F3D2-351E-6F16-819361E6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DC5290-EB5D-56B3-44B8-5CA706C5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AF8A7-C53C-3F2C-5055-9916204B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DEE7C-B6BA-9C29-EA3C-B57EF2AB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AAB76A-0F74-B4D0-C8D0-E164FA58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8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B15F0-92EE-781C-5EBD-9711E0E4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7857B-FE8C-CA57-B145-DC185FA17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0702C-E3D7-2A9E-D4DA-BBB0DF7C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DA32B-057B-189B-D081-AC81D76D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2032BD-DC17-9034-EE9D-3347A4C3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93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FF122-76EA-3146-B054-B81F044E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80138-B10A-FE55-FC33-25AA5E245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DE27B-0B88-6302-3187-EAF7C8159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A20E4D-081C-7009-4093-864CF05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440B3C-A901-6FC4-FF62-AE316AC8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54C464-D144-8DE1-1CE2-1E76789B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D855A-0D01-65C1-3531-2E83C2DF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58CDB5-C76F-FFAB-5E7E-C05D328B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6D34B7-301A-FC52-54F8-69CE41132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390ABE-CD8C-87FB-5358-956A38507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94988B-AA78-F418-5E86-55FBFDE17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26327F-AF1C-1DB7-12E6-ECA37A6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4717E1-6E87-6B2B-2FA6-2AF35E16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FF3AE2-FCDB-E77D-48B1-5F67FAF9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6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E0FC5-FE72-EC91-6B8A-8BFD0809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F2B026-0B14-E15D-B7FF-F3CA4947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82E7AD-AA78-1D5E-7401-2E379FDB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103CFC-0D81-5B45-9DF1-208C2DF4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69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9B464C-3947-76FF-F695-E9FDD745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5224DE-9DB2-19E1-0169-8B26D656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7B4203-23DE-93FC-9980-6C2866B1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4A48E-3775-2683-9B2C-52116D35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0EA51-AC21-322E-D000-E448B714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1A3264-9BAC-C47F-0B5A-86C83AB7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3B4AF6-FD80-78E5-55BE-3D4EEBD3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7C334B-1B02-F2F1-D006-2DFE4D93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50AF04-AFE2-A00A-980A-72E0EFB2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850B5-AAFD-8759-165D-7ABB4D33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A2CD6B-B946-748E-8666-220D25E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2C84AA-335C-5FDC-4F71-5F9C795A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55956D-AB4F-1861-A82A-F2F652BD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A24BC4-5E38-D352-2B0C-30BB361F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984473-48C7-60CA-7D77-627FF28B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32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8F2AC6-391D-0EE9-98B6-E549AF1E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0FB8C-2AC0-40B9-8F31-FEF08541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0DD369-6EC2-E2CC-355B-3CEE845EB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7C3CB-9753-4E7B-A528-0871116275D5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EB8CC-DF58-C4B0-ED9C-E4FF52CE0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837CF-EE6F-CC17-25D3-67824F2C9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24732-D5A3-4349-AA6F-761B301E1F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3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45D7580-D8C3-AA17-7098-1E9E8548F417}"/>
              </a:ext>
            </a:extLst>
          </p:cNvPr>
          <p:cNvSpPr txBox="1"/>
          <p:nvPr/>
        </p:nvSpPr>
        <p:spPr>
          <a:xfrm>
            <a:off x="2120960" y="5261451"/>
            <a:ext cx="994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Parkings extérieurs gratuits (McDonald’s, Lidl, B&amp;M, Intermarché…): 5 à 10mn à pied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18C02C6-8D1D-049D-2820-DACDFECE58A5}"/>
              </a:ext>
            </a:extLst>
          </p:cNvPr>
          <p:cNvSpPr/>
          <p:nvPr/>
        </p:nvSpPr>
        <p:spPr>
          <a:xfrm>
            <a:off x="1184792" y="5229312"/>
            <a:ext cx="871736" cy="471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F5B104A-4521-6537-2B56-4147AA7A6283}"/>
              </a:ext>
            </a:extLst>
          </p:cNvPr>
          <p:cNvSpPr/>
          <p:nvPr/>
        </p:nvSpPr>
        <p:spPr>
          <a:xfrm rot="1018760">
            <a:off x="1685967" y="6436969"/>
            <a:ext cx="287246" cy="268507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1F1229-9452-133A-BCB8-F5A9245EEF2E}"/>
              </a:ext>
            </a:extLst>
          </p:cNvPr>
          <p:cNvSpPr txBox="1"/>
          <p:nvPr/>
        </p:nvSpPr>
        <p:spPr>
          <a:xfrm>
            <a:off x="2056527" y="6400879"/>
            <a:ext cx="994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Accès piétons site MERSEN au 15 Rue Jacques Vaucanson 69720 Saint Bonnet de Mure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B0ADB0E-C83E-1254-1C7A-0F97DE56059F}"/>
              </a:ext>
            </a:extLst>
          </p:cNvPr>
          <p:cNvGrpSpPr/>
          <p:nvPr/>
        </p:nvGrpSpPr>
        <p:grpSpPr>
          <a:xfrm>
            <a:off x="1143000" y="37147"/>
            <a:ext cx="10071632" cy="5096270"/>
            <a:chOff x="1143000" y="37147"/>
            <a:chExt cx="10071632" cy="5096270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DECB46A2-1061-549A-15AC-C44E3CD0654D}"/>
                </a:ext>
              </a:extLst>
            </p:cNvPr>
            <p:cNvGrpSpPr/>
            <p:nvPr/>
          </p:nvGrpSpPr>
          <p:grpSpPr>
            <a:xfrm>
              <a:off x="1143000" y="37147"/>
              <a:ext cx="10071632" cy="5096270"/>
              <a:chOff x="1143000" y="140970"/>
              <a:chExt cx="10071632" cy="5096270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B97257B5-18CB-22D7-DB01-0D73BD622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3000" y="140970"/>
                <a:ext cx="10071632" cy="5096270"/>
              </a:xfrm>
              <a:prstGeom prst="rect">
                <a:avLst/>
              </a:prstGeom>
            </p:spPr>
          </p:pic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E8F4E1B9-C0E2-1010-F244-A186392031EE}"/>
                  </a:ext>
                </a:extLst>
              </p:cNvPr>
              <p:cNvSpPr/>
              <p:nvPr/>
            </p:nvSpPr>
            <p:spPr>
              <a:xfrm rot="1018760">
                <a:off x="2898648" y="1792224"/>
                <a:ext cx="1197864" cy="82296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035996D8-5B23-3412-58BA-F36F584B0F52}"/>
                  </a:ext>
                </a:extLst>
              </p:cNvPr>
              <p:cNvSpPr/>
              <p:nvPr/>
            </p:nvSpPr>
            <p:spPr>
              <a:xfrm rot="6237811">
                <a:off x="3442493" y="3593216"/>
                <a:ext cx="1197864" cy="82296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266A9F74-2EEE-AE0C-D7D3-FFA2E302F84B}"/>
                  </a:ext>
                </a:extLst>
              </p:cNvPr>
              <p:cNvSpPr/>
              <p:nvPr/>
            </p:nvSpPr>
            <p:spPr>
              <a:xfrm rot="1018760">
                <a:off x="5705409" y="4386072"/>
                <a:ext cx="1197864" cy="82296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FBF6FBDB-48CC-A949-A030-EE43094EF819}"/>
                  </a:ext>
                </a:extLst>
              </p:cNvPr>
              <p:cNvSpPr/>
              <p:nvPr/>
            </p:nvSpPr>
            <p:spPr>
              <a:xfrm rot="19830574">
                <a:off x="4517150" y="3817814"/>
                <a:ext cx="817268" cy="59924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130AAF2F-2B77-B1DE-E5CE-7C2D61719A98}"/>
                  </a:ext>
                </a:extLst>
              </p:cNvPr>
              <p:cNvSpPr/>
              <p:nvPr/>
            </p:nvSpPr>
            <p:spPr>
              <a:xfrm rot="1018760">
                <a:off x="8256880" y="1973029"/>
                <a:ext cx="287246" cy="268507"/>
              </a:xfrm>
              <a:prstGeom prst="ellipse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A65E95F-79B2-CD21-74A9-02A39D1A85C0}"/>
                  </a:ext>
                </a:extLst>
              </p:cNvPr>
              <p:cNvSpPr/>
              <p:nvPr/>
            </p:nvSpPr>
            <p:spPr>
              <a:xfrm rot="1018760">
                <a:off x="4108747" y="2397865"/>
                <a:ext cx="871736" cy="5911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9B05F0E-D484-191B-D5FD-6481F81CB947}"/>
                </a:ext>
              </a:extLst>
            </p:cNvPr>
            <p:cNvSpPr/>
            <p:nvPr/>
          </p:nvSpPr>
          <p:spPr>
            <a:xfrm rot="1018760">
              <a:off x="1477037" y="1698863"/>
              <a:ext cx="287246" cy="26850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7950AAB-D63A-A048-966D-52EA693988C7}"/>
                </a:ext>
              </a:extLst>
            </p:cNvPr>
            <p:cNvSpPr/>
            <p:nvPr/>
          </p:nvSpPr>
          <p:spPr>
            <a:xfrm rot="1018760">
              <a:off x="3102818" y="2662835"/>
              <a:ext cx="287246" cy="26850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D015AC49-B88D-7B21-2064-04C14F46E4BE}"/>
              </a:ext>
            </a:extLst>
          </p:cNvPr>
          <p:cNvSpPr/>
          <p:nvPr/>
        </p:nvSpPr>
        <p:spPr>
          <a:xfrm rot="1018760">
            <a:off x="1678594" y="5874011"/>
            <a:ext cx="287246" cy="26850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2B3F677-EDEB-F9AA-6D70-BDFE49D51A8C}"/>
              </a:ext>
            </a:extLst>
          </p:cNvPr>
          <p:cNvSpPr txBox="1"/>
          <p:nvPr/>
        </p:nvSpPr>
        <p:spPr>
          <a:xfrm>
            <a:off x="2056528" y="5832742"/>
            <a:ext cx="994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Arrêt Bus « RN6-Servet » ligne C201 </a:t>
            </a:r>
          </a:p>
        </p:txBody>
      </p:sp>
    </p:spTree>
    <p:extLst>
      <p:ext uri="{BB962C8B-B14F-4D97-AF65-F5344CB8AC3E}">
        <p14:creationId xmlns:p14="http://schemas.microsoft.com/office/powerpoint/2010/main" val="2970946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SARRUS Franck</dc:creator>
  <cp:lastModifiedBy>SARRUS Franck</cp:lastModifiedBy>
  <cp:revision>1</cp:revision>
  <dcterms:created xsi:type="dcterms:W3CDTF">2026-06-16T15:46:23Z</dcterms:created>
  <dcterms:modified xsi:type="dcterms:W3CDTF">2026-06-16T16:13:19Z</dcterms:modified>
</cp:coreProperties>
</file>